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5" r:id="rId8"/>
    <p:sldId id="263" r:id="rId9"/>
    <p:sldId id="266" r:id="rId10"/>
    <p:sldId id="268" r:id="rId11"/>
    <p:sldId id="269" r:id="rId12"/>
    <p:sldId id="267" r:id="rId13"/>
    <p:sldId id="264" r:id="rId14"/>
    <p:sldId id="270" r:id="rId15"/>
    <p:sldId id="271" r:id="rId16"/>
    <p:sldId id="272" r:id="rId17"/>
    <p:sldId id="273" r:id="rId18"/>
    <p:sldId id="274" r:id="rId19"/>
    <p:sldId id="275" r:id="rId20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ção Padrão" id="{E0A0E2DC-FBC3-40AC-BE30-BEC249AFF0CA}">
          <p14:sldIdLst>
            <p14:sldId id="256"/>
            <p14:sldId id="257"/>
            <p14:sldId id="258"/>
            <p14:sldId id="259"/>
            <p14:sldId id="261"/>
            <p14:sldId id="262"/>
            <p14:sldId id="265"/>
            <p14:sldId id="263"/>
            <p14:sldId id="266"/>
            <p14:sldId id="268"/>
            <p14:sldId id="269"/>
            <p14:sldId id="267"/>
            <p14:sldId id="264"/>
            <p14:sldId id="270"/>
            <p14:sldId id="271"/>
            <p14:sldId id="272"/>
            <p14:sldId id="273"/>
            <p14:sldId id="274"/>
            <p14:sldId id="27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56A85-7D23-4B9A-B0F3-1C8F4DBB6205}" type="datetimeFigureOut">
              <a:rPr lang="pt-BR" smtClean="0"/>
              <a:t>29/05/2023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21C2C-A889-45A2-848C-5AAD2EC8FDE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50718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56A85-7D23-4B9A-B0F3-1C8F4DBB6205}" type="datetimeFigureOut">
              <a:rPr lang="pt-BR" smtClean="0"/>
              <a:t>29/05/2023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21C2C-A889-45A2-848C-5AAD2EC8FDE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890423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56A85-7D23-4B9A-B0F3-1C8F4DBB6205}" type="datetimeFigureOut">
              <a:rPr lang="pt-BR" smtClean="0"/>
              <a:t>29/05/2023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21C2C-A889-45A2-848C-5AAD2EC8FDE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52648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56A85-7D23-4B9A-B0F3-1C8F4DBB6205}" type="datetimeFigureOut">
              <a:rPr lang="pt-BR" smtClean="0"/>
              <a:t>29/05/2023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21C2C-A889-45A2-848C-5AAD2EC8FDE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75006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56A85-7D23-4B9A-B0F3-1C8F4DBB6205}" type="datetimeFigureOut">
              <a:rPr lang="pt-BR" smtClean="0"/>
              <a:t>29/05/2023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21C2C-A889-45A2-848C-5AAD2EC8FDE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369297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56A85-7D23-4B9A-B0F3-1C8F4DBB6205}" type="datetimeFigureOut">
              <a:rPr lang="pt-BR" smtClean="0"/>
              <a:t>29/05/2023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21C2C-A889-45A2-848C-5AAD2EC8FDE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043719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56A85-7D23-4B9A-B0F3-1C8F4DBB6205}" type="datetimeFigureOut">
              <a:rPr lang="pt-BR" smtClean="0"/>
              <a:t>29/05/2023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21C2C-A889-45A2-848C-5AAD2EC8FDE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29702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56A85-7D23-4B9A-B0F3-1C8F4DBB6205}" type="datetimeFigureOut">
              <a:rPr lang="pt-BR" smtClean="0"/>
              <a:t>29/05/2023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21C2C-A889-45A2-848C-5AAD2EC8FDE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253501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56A85-7D23-4B9A-B0F3-1C8F4DBB6205}" type="datetimeFigureOut">
              <a:rPr lang="pt-BR" smtClean="0"/>
              <a:t>29/05/2023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21C2C-A889-45A2-848C-5AAD2EC8FDE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311278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56A85-7D23-4B9A-B0F3-1C8F4DBB6205}" type="datetimeFigureOut">
              <a:rPr lang="pt-BR" smtClean="0"/>
              <a:t>29/05/2023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21C2C-A889-45A2-848C-5AAD2EC8FDE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750005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56A85-7D23-4B9A-B0F3-1C8F4DBB6205}" type="datetimeFigureOut">
              <a:rPr lang="pt-BR" smtClean="0"/>
              <a:t>29/05/2023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21C2C-A889-45A2-848C-5AAD2EC8FDE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767347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856A85-7D23-4B9A-B0F3-1C8F4DBB6205}" type="datetimeFigureOut">
              <a:rPr lang="pt-BR" smtClean="0"/>
              <a:t>29/05/2023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C21C2C-A889-45A2-848C-5AAD2EC8FDE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940995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6918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2860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8323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1980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5906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6863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9986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20230525_235705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613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904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260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440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340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8612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386613" cy="6967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9718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2624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0689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0868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325082" cy="6932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8889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67126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</TotalTime>
  <Words>0</Words>
  <Application>Microsoft Office PowerPoint</Application>
  <PresentationFormat>Widescreen</PresentationFormat>
  <Paragraphs>0</Paragraphs>
  <Slides>19</Slides>
  <Notes>0</Notes>
  <HiddenSlides>0</HiddenSlides>
  <MMClips>1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VERUSCA TAIANE SCHIMMELS DA SILVA</dc:creator>
  <cp:lastModifiedBy>veschimmels</cp:lastModifiedBy>
  <cp:revision>8</cp:revision>
  <dcterms:created xsi:type="dcterms:W3CDTF">2023-05-19T20:24:36Z</dcterms:created>
  <dcterms:modified xsi:type="dcterms:W3CDTF">2023-05-29T16:40:43Z</dcterms:modified>
</cp:coreProperties>
</file>